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147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63DE9-76AB-46EF-B51A-16F463FDE97D}" type="datetimeFigureOut">
              <a:rPr lang="pt-BR" smtClean="0"/>
              <a:pPr/>
              <a:t>27/11/2019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9A3E-81AC-4AAE-921C-DF9A7DBDB4E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0837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63DE9-76AB-46EF-B51A-16F463FDE97D}" type="datetimeFigureOut">
              <a:rPr lang="pt-BR" smtClean="0"/>
              <a:pPr/>
              <a:t>27/11/2019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9A3E-81AC-4AAE-921C-DF9A7DBDB4E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4409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63DE9-76AB-46EF-B51A-16F463FDE97D}" type="datetimeFigureOut">
              <a:rPr lang="pt-BR" smtClean="0"/>
              <a:pPr/>
              <a:t>27/11/2019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9A3E-81AC-4AAE-921C-DF9A7DBDB4E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5706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63DE9-76AB-46EF-B51A-16F463FDE97D}" type="datetimeFigureOut">
              <a:rPr lang="pt-BR" smtClean="0"/>
              <a:pPr/>
              <a:t>27/11/2019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9A3E-81AC-4AAE-921C-DF9A7DBDB4E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7205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63DE9-76AB-46EF-B51A-16F463FDE97D}" type="datetimeFigureOut">
              <a:rPr lang="pt-BR" smtClean="0"/>
              <a:pPr/>
              <a:t>27/11/2019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9A3E-81AC-4AAE-921C-DF9A7DBDB4E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6788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63DE9-76AB-46EF-B51A-16F463FDE97D}" type="datetimeFigureOut">
              <a:rPr lang="pt-BR" smtClean="0"/>
              <a:pPr/>
              <a:t>27/11/2019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9A3E-81AC-4AAE-921C-DF9A7DBDB4E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0614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63DE9-76AB-46EF-B51A-16F463FDE97D}" type="datetimeFigureOut">
              <a:rPr lang="pt-BR" smtClean="0"/>
              <a:pPr/>
              <a:t>27/11/2019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9A3E-81AC-4AAE-921C-DF9A7DBDB4E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2771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63DE9-76AB-46EF-B51A-16F463FDE97D}" type="datetimeFigureOut">
              <a:rPr lang="pt-BR" smtClean="0"/>
              <a:pPr/>
              <a:t>27/11/2019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9A3E-81AC-4AAE-921C-DF9A7DBDB4E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8359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63DE9-76AB-46EF-B51A-16F463FDE97D}" type="datetimeFigureOut">
              <a:rPr lang="pt-BR" smtClean="0"/>
              <a:pPr/>
              <a:t>27/11/2019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9A3E-81AC-4AAE-921C-DF9A7DBDB4E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4172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63DE9-76AB-46EF-B51A-16F463FDE97D}" type="datetimeFigureOut">
              <a:rPr lang="pt-BR" smtClean="0"/>
              <a:pPr/>
              <a:t>27/11/2019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9A3E-81AC-4AAE-921C-DF9A7DBDB4E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3248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63DE9-76AB-46EF-B51A-16F463FDE97D}" type="datetimeFigureOut">
              <a:rPr lang="pt-BR" smtClean="0"/>
              <a:pPr/>
              <a:t>27/11/2019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B9A3E-81AC-4AAE-921C-DF9A7DBDB4E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1970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63DE9-76AB-46EF-B51A-16F463FDE97D}" type="datetimeFigureOut">
              <a:rPr lang="pt-BR" smtClean="0"/>
              <a:pPr/>
              <a:t>27/11/2019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BB9A3E-81AC-4AAE-921C-DF9A7DBDB4E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2334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639681"/>
            <a:ext cx="4421038" cy="1344733"/>
          </a:xfrm>
        </p:spPr>
        <p:txBody>
          <a:bodyPr>
            <a:normAutofit/>
          </a:bodyPr>
          <a:lstStyle/>
          <a:p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TÍTULO </a:t>
            </a:r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DO TRABALHO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5800" y="5063706"/>
            <a:ext cx="4421038" cy="720306"/>
          </a:xfrm>
        </p:spPr>
        <p:txBody>
          <a:bodyPr>
            <a:normAutofit/>
          </a:bodyPr>
          <a:lstStyle/>
          <a:p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NOME DO </a:t>
            </a:r>
            <a:r>
              <a:rPr 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AUTOR</a:t>
            </a:r>
            <a:endParaRPr lang="pt-B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2156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584481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</TotalTime>
  <Words>6</Words>
  <Application>Microsoft Office PowerPoint</Application>
  <PresentationFormat>Apresentação na tela (4:3)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do Office</vt:lpstr>
      <vt:lpstr>TÍTULO DO TRABALHO</vt:lpstr>
      <vt:lpstr>Apresentação do PowerPoint</vt:lpstr>
    </vt:vector>
  </TitlesOfParts>
  <Company>IFPA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DA PALESTRA</dc:title>
  <dc:creator>CAIO CESAR FIGUEIREDO DE SOUSA</dc:creator>
  <cp:lastModifiedBy>nayara.melo</cp:lastModifiedBy>
  <cp:revision>9</cp:revision>
  <dcterms:created xsi:type="dcterms:W3CDTF">2019-11-12T17:32:53Z</dcterms:created>
  <dcterms:modified xsi:type="dcterms:W3CDTF">2019-11-27T12:07:45Z</dcterms:modified>
</cp:coreProperties>
</file>